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5" r:id="rId18"/>
    <p:sldId id="271" r:id="rId19"/>
    <p:sldId id="272" r:id="rId20"/>
    <p:sldId id="274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85210" autoAdjust="0"/>
  </p:normalViewPr>
  <p:slideViewPr>
    <p:cSldViewPr snapToGrid="0">
      <p:cViewPr varScale="1">
        <p:scale>
          <a:sx n="110" d="100"/>
          <a:sy n="110" d="100"/>
        </p:scale>
        <p:origin x="5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/>
                  <a:t>Häufigkeit</a:t>
                </a:r>
                <a:endParaRPr lang="de-CH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0-4036-B89C-86A4FCA56E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/>
                  <a:t>Häufigkeit</a:t>
                </a:r>
                <a:endParaRPr lang="de-CH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B8-4B68-B569-9B8090233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C5-447B-91E5-D2A895F41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AC025-D944-4396-B583-4F2BE8E84105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ADDC7-73CD-4F1C-85A1-19A2879D99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84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86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08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064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251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4306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0784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Mvk122</a:t>
            </a:r>
          </a:p>
          <a:p>
            <a:r>
              <a:rPr lang="en-US" dirty="0"/>
              <a:t>Grass</a:t>
            </a:r>
            <a:r>
              <a:rPr lang="en-US" baseline="0" dirty="0"/>
              <a:t> 145</a:t>
            </a:r>
          </a:p>
          <a:p>
            <a:r>
              <a:rPr lang="en-US" baseline="0" dirty="0"/>
              <a:t>X: Median BGR</a:t>
            </a:r>
          </a:p>
          <a:p>
            <a:r>
              <a:rPr lang="en-US" baseline="0" dirty="0"/>
              <a:t>Y: </a:t>
            </a:r>
            <a:r>
              <a:rPr lang="en-US" baseline="0" dirty="0" err="1"/>
              <a:t>SdtDev</a:t>
            </a:r>
            <a:r>
              <a:rPr lang="en-US" baseline="0" dirty="0"/>
              <a:t> BGR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265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3091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807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358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85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27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7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038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5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23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235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Pieterlen</a:t>
            </a:r>
            <a:endParaRPr lang="en-US" dirty="0"/>
          </a:p>
          <a:p>
            <a:r>
              <a:rPr lang="en-US" dirty="0" err="1"/>
              <a:t>Kirchberg</a:t>
            </a:r>
            <a:endParaRPr lang="en-US" dirty="0"/>
          </a:p>
          <a:p>
            <a:r>
              <a:rPr lang="en-US" dirty="0"/>
              <a:t>Bern</a:t>
            </a:r>
          </a:p>
          <a:p>
            <a:r>
              <a:rPr lang="en-US" dirty="0"/>
              <a:t>A9</a:t>
            </a:r>
          </a:p>
          <a:p>
            <a:r>
              <a:rPr lang="en-US" dirty="0" err="1"/>
              <a:t>Thunersee</a:t>
            </a:r>
            <a:endParaRPr lang="en-US" dirty="0"/>
          </a:p>
          <a:p>
            <a:r>
              <a:rPr lang="en-US" dirty="0" err="1"/>
              <a:t>Brünig</a:t>
            </a:r>
            <a:r>
              <a:rPr lang="en-US" baseline="0" dirty="0" err="1"/>
              <a:t>pass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Kameras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verschoben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ADDC7-73CD-4F1C-85A1-19A2879D999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36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78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31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2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86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09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14891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925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13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046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9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53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2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93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414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AAF-E0EE-4078-9832-F91EA74B6418}" type="datetimeFigureOut">
              <a:rPr lang="de-CH" smtClean="0"/>
              <a:t>28.01.2017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0.jpe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702300" y="4216400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702300" y="3897543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114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84800" y="1314000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715000" y="1313999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715000" y="1028700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2520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021" y="1931311"/>
            <a:ext cx="418945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Modalwert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Mittelwert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Varianz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Standardabweichung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Kontrast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13" name="Chart 12">
            <a:extLst/>
          </p:cNvPr>
          <p:cNvGraphicFramePr>
            <a:graphicFrameLocks/>
          </p:cNvGraphicFramePr>
          <p:nvPr>
            <p:extLst/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/>
          </p:cNvPr>
          <p:cNvGraphicFramePr>
            <a:graphicFrameLocks/>
          </p:cNvGraphicFramePr>
          <p:nvPr>
            <p:extLst/>
          </p:nvPr>
        </p:nvGraphicFramePr>
        <p:xfrm>
          <a:off x="5702300" y="4216400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/>
          </p:cNvPr>
          <p:cNvGraphicFramePr>
            <a:graphicFrameLocks/>
          </p:cNvGraphicFramePr>
          <p:nvPr>
            <p:extLst/>
          </p:nvPr>
        </p:nvGraphicFramePr>
        <p:xfrm>
          <a:off x="5702300" y="3897543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1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64044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72273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visualisieren</a:t>
            </a:r>
          </a:p>
        </p:txBody>
      </p:sp>
    </p:spTree>
    <p:extLst>
      <p:ext uri="{BB962C8B-B14F-4D97-AF65-F5344CB8AC3E}">
        <p14:creationId xmlns:p14="http://schemas.microsoft.com/office/powerpoint/2010/main" val="12027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68" y="-949434"/>
            <a:ext cx="12216668" cy="7807434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</p:spTree>
    <p:extLst>
      <p:ext uri="{BB962C8B-B14F-4D97-AF65-F5344CB8AC3E}">
        <p14:creationId xmlns:p14="http://schemas.microsoft.com/office/powerpoint/2010/main" val="1224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Montag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Dienstag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Mittwoch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Donnerst.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Freitag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Samstag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Sonntag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08 - 10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10 - 12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12 - 14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14 - 16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16 - 18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18 - 20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50" y="3646536"/>
            <a:ext cx="679349" cy="679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5" y="364653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9" y="3646535"/>
            <a:ext cx="680400" cy="680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238752423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1729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3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0"/>
            <a:ext cx="724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04" y="1256747"/>
            <a:ext cx="6840832" cy="5601253"/>
          </a:xfrm>
          <a:prstGeom prst="rect">
            <a:avLst/>
          </a:prstGeom>
        </p:spPr>
      </p:pic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de" sz="5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Bild auseinanderschneiden</a:t>
            </a:r>
            <a:endParaRPr lang="de" sz="5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737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Widescreen</PresentationFormat>
  <Paragraphs>149</Paragraphs>
  <Slides>20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Open Sans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7</cp:revision>
  <dcterms:created xsi:type="dcterms:W3CDTF">2017-01-28T17:06:11Z</dcterms:created>
  <dcterms:modified xsi:type="dcterms:W3CDTF">2017-01-28T20:20:24Z</dcterms:modified>
</cp:coreProperties>
</file>